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50D7-29D0-4935-8821-A110CC5263EC}" type="datetimeFigureOut">
              <a:rPr lang="uk-UA" smtClean="0"/>
              <a:pPr/>
              <a:t>13.09.2013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6D4B-6CC0-4406-9816-427F9E96A13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50D7-29D0-4935-8821-A110CC5263EC}" type="datetimeFigureOut">
              <a:rPr lang="uk-UA" smtClean="0"/>
              <a:pPr/>
              <a:t>13.09.2013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6D4B-6CC0-4406-9816-427F9E96A1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50D7-29D0-4935-8821-A110CC5263EC}" type="datetimeFigureOut">
              <a:rPr lang="uk-UA" smtClean="0"/>
              <a:pPr/>
              <a:t>13.09.2013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6D4B-6CC0-4406-9816-427F9E96A1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50D7-29D0-4935-8821-A110CC5263EC}" type="datetimeFigureOut">
              <a:rPr lang="uk-UA" smtClean="0"/>
              <a:pPr/>
              <a:t>13.09.2013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6D4B-6CC0-4406-9816-427F9E96A1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50D7-29D0-4935-8821-A110CC5263EC}" type="datetimeFigureOut">
              <a:rPr lang="uk-UA" smtClean="0"/>
              <a:pPr/>
              <a:t>13.09.2013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4876D4B-6CC0-4406-9816-427F9E96A1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50D7-29D0-4935-8821-A110CC5263EC}" type="datetimeFigureOut">
              <a:rPr lang="uk-UA" smtClean="0"/>
              <a:pPr/>
              <a:t>13.09.2013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6D4B-6CC0-4406-9816-427F9E96A1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50D7-29D0-4935-8821-A110CC5263EC}" type="datetimeFigureOut">
              <a:rPr lang="uk-UA" smtClean="0"/>
              <a:pPr/>
              <a:t>13.09.2013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6D4B-6CC0-4406-9816-427F9E96A1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50D7-29D0-4935-8821-A110CC5263EC}" type="datetimeFigureOut">
              <a:rPr lang="uk-UA" smtClean="0"/>
              <a:pPr/>
              <a:t>13.09.2013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6D4B-6CC0-4406-9816-427F9E96A1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50D7-29D0-4935-8821-A110CC5263EC}" type="datetimeFigureOut">
              <a:rPr lang="uk-UA" smtClean="0"/>
              <a:pPr/>
              <a:t>13.09.2013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6D4B-6CC0-4406-9816-427F9E96A1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50D7-29D0-4935-8821-A110CC5263EC}" type="datetimeFigureOut">
              <a:rPr lang="uk-UA" smtClean="0"/>
              <a:pPr/>
              <a:t>13.09.2013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6D4B-6CC0-4406-9816-427F9E96A1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50D7-29D0-4935-8821-A110CC5263EC}" type="datetimeFigureOut">
              <a:rPr lang="uk-UA" smtClean="0"/>
              <a:pPr/>
              <a:t>13.09.2013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6D4B-6CC0-4406-9816-427F9E96A1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0F50D7-29D0-4935-8821-A110CC5263EC}" type="datetimeFigureOut">
              <a:rPr lang="uk-UA" smtClean="0"/>
              <a:pPr/>
              <a:t>13.09.2013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876D4B-6CC0-4406-9816-427F9E96A13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8321708" cy="6241281"/>
          </a:xfrm>
          <a:prstGeom prst="ellipse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365104"/>
            <a:ext cx="6622504" cy="1470025"/>
          </a:xfrm>
        </p:spPr>
        <p:txBody>
          <a:bodyPr>
            <a:noAutofit/>
          </a:bodyPr>
          <a:lstStyle/>
          <a:p>
            <a:r>
              <a:rPr lang="uk-UA" sz="5400" i="1" u="sng" dirty="0" err="1" smtClean="0">
                <a:solidFill>
                  <a:schemeClr val="tx1"/>
                </a:solidFill>
              </a:rPr>
              <a:t>Калинівський</a:t>
            </a:r>
            <a:r>
              <a:rPr lang="uk-UA" sz="5400" i="1" u="sng" dirty="0" smtClean="0">
                <a:solidFill>
                  <a:schemeClr val="tx1"/>
                </a:solidFill>
              </a:rPr>
              <a:t> МНВК </a:t>
            </a:r>
            <a:endParaRPr lang="uk-UA" sz="5400" i="1" u="sng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0455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4211">
        <p:fade/>
      </p:transition>
    </mc:Choice>
    <mc:Fallback>
      <p:transition spd="med" advTm="142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Кабінет автосправи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92896"/>
            <a:ext cx="4128691" cy="3096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49289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6349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288">
        <p14:vortex dir="r"/>
      </p:transition>
    </mc:Choice>
    <mc:Fallback>
      <p:transition spd="slow" advTm="82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729112"/>
            <a:ext cx="3898776" cy="2924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6490" y="2728517"/>
            <a:ext cx="3910310" cy="29327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2833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6008">
        <p:checker/>
      </p:transition>
    </mc:Choice>
    <mc:Fallback>
      <p:transition spd="slow" advTm="600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chemeClr val="tx1"/>
                </a:solidFill>
              </a:rPr>
              <a:t>     МНВК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  </a:t>
            </a:r>
            <a:r>
              <a:rPr lang="uk-UA" sz="2000" dirty="0" err="1" smtClean="0"/>
              <a:t>Калинівський</a:t>
            </a:r>
            <a:r>
              <a:rPr lang="uk-UA" sz="2000" dirty="0" smtClean="0"/>
              <a:t> МНВК  працює з 1977 року.</a:t>
            </a:r>
          </a:p>
          <a:p>
            <a:r>
              <a:rPr lang="uk-UA" sz="2000" dirty="0"/>
              <a:t> </a:t>
            </a:r>
            <a:r>
              <a:rPr lang="uk-UA" sz="2000" dirty="0" smtClean="0"/>
              <a:t>  В ньому налічується 22 групи  та 424 учнів.</a:t>
            </a:r>
          </a:p>
          <a:p>
            <a:r>
              <a:rPr lang="uk-UA" sz="2000" dirty="0"/>
              <a:t> </a:t>
            </a:r>
            <a:r>
              <a:rPr lang="uk-UA" sz="2000" dirty="0" smtClean="0"/>
              <a:t>  Діючим директором  є  Івачевський Михайло </a:t>
            </a:r>
            <a:r>
              <a:rPr lang="uk-UA" sz="2000" dirty="0" smtClean="0"/>
              <a:t>Іванович ( освіта вища, категорія вища)</a:t>
            </a:r>
            <a:endParaRPr lang="uk-UA" sz="2000" dirty="0" smtClean="0"/>
          </a:p>
          <a:p>
            <a:r>
              <a:rPr lang="uk-UA" sz="2000" dirty="0"/>
              <a:t> </a:t>
            </a:r>
            <a:r>
              <a:rPr lang="uk-UA" sz="2000" dirty="0" smtClean="0"/>
              <a:t>   Заступником – Івачевський Ярослав Михайлович – </a:t>
            </a:r>
            <a:r>
              <a:rPr lang="uk-UA" sz="2000" dirty="0" smtClean="0"/>
              <a:t>вчитель </a:t>
            </a:r>
            <a:r>
              <a:rPr lang="uk-UA" sz="2000" dirty="0" smtClean="0"/>
              <a:t>автосправи(освіта вища, категорія вища).</a:t>
            </a:r>
          </a:p>
          <a:p>
            <a:r>
              <a:rPr lang="uk-UA" sz="2000" dirty="0"/>
              <a:t> </a:t>
            </a:r>
            <a:r>
              <a:rPr lang="uk-UA" sz="2000" dirty="0" smtClean="0"/>
              <a:t>   </a:t>
            </a:r>
          </a:p>
          <a:p>
            <a:r>
              <a:rPr lang="uk-UA" dirty="0"/>
              <a:t> 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0810" y="1282700"/>
            <a:ext cx="5165990" cy="3874492"/>
          </a:xfrm>
          <a:prstGeom prst="roundRect">
            <a:avLst>
              <a:gd name="adj" fmla="val 1646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84591112"/>
      </p:ext>
    </p:extLst>
  </p:cSld>
  <p:clrMapOvr>
    <a:masterClrMapping/>
  </p:clrMapOvr>
  <p:transition spd="slow" advTm="627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2" b="1852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636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724">
        <p:split orient="vert"/>
      </p:transition>
    </mc:Choice>
    <mc:Fallback>
      <p:transition spd="slow" advTm="372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708920"/>
            <a:ext cx="4128691" cy="30965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2168" y="2636912"/>
            <a:ext cx="4032448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06721790"/>
      </p:ext>
    </p:extLst>
  </p:cSld>
  <p:clrMapOvr>
    <a:masterClrMapping/>
  </p:clrMapOvr>
  <p:transition spd="slow" advClick="0" advTm="508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556792"/>
            <a:ext cx="6523393" cy="48925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7892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4371">
        <p14:flash/>
      </p:transition>
    </mc:Choice>
    <mc:Fallback>
      <p:transition spd="slow" advTm="43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8011" y="3501008"/>
            <a:ext cx="4475989" cy="3356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16693">
            <a:off x="423098" y="541776"/>
            <a:ext cx="4956043" cy="3717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1292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634">
        <p:blinds dir="vert"/>
      </p:transition>
    </mc:Choice>
    <mc:Fallback>
      <p:transition spd="slow" advTm="563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Кабінет операторів </a:t>
            </a:r>
            <a:r>
              <a:rPr lang="uk-UA" dirty="0" smtClean="0"/>
              <a:t>комп’ютерного </a:t>
            </a:r>
            <a:r>
              <a:rPr lang="uk-UA" dirty="0" smtClean="0"/>
              <a:t>набору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dirty="0" smtClean="0"/>
              <a:t>           Теорія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              Практика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729111"/>
            <a:ext cx="4005527" cy="3004145"/>
          </a:xfrm>
          <a:prstGeom prst="roundRect">
            <a:avLst>
              <a:gd name="adj" fmla="val 1597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6490" y="2728517"/>
            <a:ext cx="3910310" cy="2932732"/>
          </a:xfrm>
          <a:prstGeom prst="roundRect">
            <a:avLst>
              <a:gd name="adj" fmla="val 1615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3032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Tm="9731">
        <p14:pan dir="u"/>
      </p:transition>
    </mc:Choice>
    <mc:Fallback>
      <p:transition spd="slow" advTm="97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5486400" cy="522288"/>
          </a:xfrm>
        </p:spPr>
        <p:txBody>
          <a:bodyPr>
            <a:noAutofit/>
          </a:bodyPr>
          <a:lstStyle/>
          <a:p>
            <a:r>
              <a:rPr lang="uk-UA" sz="3600" dirty="0"/>
              <a:t>М</a:t>
            </a:r>
            <a:r>
              <a:rPr lang="uk-UA" sz="3600" dirty="0" smtClean="0"/>
              <a:t>енеджмент</a:t>
            </a:r>
            <a:endParaRPr lang="uk-UA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2" b="1852"/>
          <a:stretch>
            <a:fillRect/>
          </a:stretch>
        </p:blipFill>
        <p:spPr>
          <a:xfrm>
            <a:off x="1691680" y="1844824"/>
            <a:ext cx="5767536" cy="416544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9180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615">
        <p14:window dir="vert"/>
      </p:transition>
    </mc:Choice>
    <mc:Fallback>
      <p:transition spd="slow" advTm="46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476672"/>
            <a:ext cx="6963680" cy="107493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                     </a:t>
            </a:r>
            <a:r>
              <a:rPr lang="uk-UA" sz="3200" dirty="0" smtClean="0"/>
              <a:t>Швачка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551602"/>
            <a:ext cx="6840760" cy="5130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2907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4180">
        <p14:honeycomb/>
      </p:transition>
    </mc:Choice>
    <mc:Fallback>
      <p:transition spd="slow" advTm="41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4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65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Калинівський МНВК </vt:lpstr>
      <vt:lpstr>     МНВК </vt:lpstr>
      <vt:lpstr>Слайд 3</vt:lpstr>
      <vt:lpstr>Слайд 4</vt:lpstr>
      <vt:lpstr>Слайд 5</vt:lpstr>
      <vt:lpstr>Слайд 6</vt:lpstr>
      <vt:lpstr>Кабінет операторів комп’ютерного набору</vt:lpstr>
      <vt:lpstr>Менеджмент</vt:lpstr>
      <vt:lpstr>Слайд 9</vt:lpstr>
      <vt:lpstr>Кабінет автосправи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Калинівський МНВК</dc:title>
  <dc:creator>Наталка</dc:creator>
  <cp:lastModifiedBy>вчитель</cp:lastModifiedBy>
  <cp:revision>14</cp:revision>
  <dcterms:created xsi:type="dcterms:W3CDTF">2013-05-09T10:52:13Z</dcterms:created>
  <dcterms:modified xsi:type="dcterms:W3CDTF">2013-09-13T07:25:24Z</dcterms:modified>
</cp:coreProperties>
</file>